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9" r:id="rId2"/>
    <p:sldId id="260" r:id="rId3"/>
    <p:sldId id="286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A7807-352B-47D8-A2C0-3FD93F8FFE9E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8032F-83BE-4487-9F84-57BDF63FF35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5327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E3728065-08BC-4376-B881-7D21194C683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1594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C1FD55AB-5D4F-4046-8C19-7168167563D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885128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368A589A-0E67-400C-A9FF-6DAE211CEBE6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044828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488" y="117475"/>
            <a:ext cx="11318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2"/>
          <p:cNvCxnSpPr/>
          <p:nvPr/>
        </p:nvCxnSpPr>
        <p:spPr bwMode="auto">
          <a:xfrm>
            <a:off x="0" y="755650"/>
            <a:ext cx="12192000" cy="0"/>
          </a:xfrm>
          <a:prstGeom prst="line">
            <a:avLst/>
          </a:prstGeom>
          <a:gradFill rotWithShape="1"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1"/>
          </a:gradFill>
          <a:ln w="3810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1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050" y="117475"/>
            <a:ext cx="1131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14"/>
          <p:cNvCxnSpPr/>
          <p:nvPr userDrawn="1"/>
        </p:nvCxnSpPr>
        <p:spPr bwMode="auto">
          <a:xfrm>
            <a:off x="0" y="755650"/>
            <a:ext cx="12192000" cy="0"/>
          </a:xfrm>
          <a:prstGeom prst="line">
            <a:avLst/>
          </a:prstGeom>
          <a:gradFill rotWithShape="1"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1"/>
          </a:gradFill>
          <a:ln w="3810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15" descr="C:\Users\kanchana.s\AppData\Local\Temp\Rar$DI47.512\logo MOPH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138" y="53975"/>
            <a:ext cx="9461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27909"/>
            <a:ext cx="10972800" cy="5054583"/>
          </a:xfrm>
        </p:spPr>
        <p:txBody>
          <a:bodyPr/>
          <a:lstStyle>
            <a:lvl1pPr marL="355600" indent="-355600" algn="l" rtl="0" eaLnBrk="0" fontAlgn="base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Pct val="100000"/>
              <a:buFont typeface="Tahoma" pitchFamily="34" charset="0"/>
              <a:buChar char="●"/>
              <a:def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spcBef>
                <a:spcPts val="600"/>
              </a:spcBef>
              <a:buClrTx/>
              <a:buFont typeface="Wingdings" pitchFamily="2" charset="2"/>
              <a:buChar char="§"/>
              <a:defRPr sz="2600"/>
            </a:lvl2pPr>
            <a:lvl3pPr>
              <a:lnSpc>
                <a:spcPct val="120000"/>
              </a:lnSpc>
              <a:spcBef>
                <a:spcPts val="600"/>
              </a:spcBef>
              <a:buClrTx/>
              <a:buSzPct val="80000"/>
              <a:buFont typeface="Wingdings" pitchFamily="2" charset="2"/>
              <a:buChar char="v"/>
              <a:defRPr/>
            </a:lvl3pPr>
            <a:lvl4pPr>
              <a:lnSpc>
                <a:spcPct val="120000"/>
              </a:lnSpc>
              <a:spcBef>
                <a:spcPts val="600"/>
              </a:spcBef>
              <a:buClrTx/>
              <a:defRPr/>
            </a:lvl4pPr>
            <a:lvl5pPr>
              <a:lnSpc>
                <a:spcPct val="120000"/>
              </a:lnSpc>
              <a:spcBef>
                <a:spcPts val="600"/>
              </a:spcBef>
              <a:buClrTx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1" y="-13061"/>
            <a:ext cx="9735403" cy="768532"/>
          </a:xfrm>
          <a:prstGeom prst="rect">
            <a:avLst/>
          </a:prstGeom>
          <a:solidFill>
            <a:schemeClr val="accent1">
              <a:lumMod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396000"/>
          <a:lstStyle>
            <a:lvl1pPr algn="l">
              <a:defRPr sz="2800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th-TH" dirty="0" smtClean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88100"/>
            <a:ext cx="2844800" cy="385763"/>
          </a:xfrm>
        </p:spPr>
        <p:txBody>
          <a:bodyPr/>
          <a:lstStyle>
            <a:lvl1pPr eaLnBrk="0" fontAlgn="auto" hangingPunct="0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737600" y="6388100"/>
            <a:ext cx="2844800" cy="369888"/>
          </a:xfrm>
        </p:spPr>
        <p:txBody>
          <a:bodyPr/>
          <a:lstStyle>
            <a:lvl1pPr eaLnBrk="0" hangingPunct="0">
              <a:defRPr/>
            </a:lvl1pPr>
          </a:lstStyle>
          <a:p>
            <a:fld id="{7314560D-BE21-49FC-BCF0-1DAFF2FA80C9}" type="slidenum">
              <a:rPr lang="en-US" altLang="th-TH"/>
              <a:pPr/>
              <a:t>‹#›</a:t>
            </a:fld>
            <a:endParaRPr lang="th-TH" altLang="th-TH"/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165600" y="6388100"/>
            <a:ext cx="3860800" cy="369888"/>
          </a:xfrm>
        </p:spPr>
        <p:txBody>
          <a:bodyPr/>
          <a:lstStyle>
            <a:lvl1pPr eaLnBrk="0" fontAlgn="auto" hangingPunct="0">
              <a:spcAft>
                <a:spcPts val="0"/>
              </a:spcAft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047515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D9C6E178-345C-494D-AF53-73AC7CDF1000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661005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ACDCAB32-51C7-4658-B7F7-682ECD7B118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500519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E2132AE-27E4-4B85-8A55-FE83018F9453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42358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E48D1B-7C95-4F59-8826-10FDA37F3329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15351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61809523-38AC-409F-A1DA-30530305454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956178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7C5B8A7C-5AE7-4515-89E0-BD407A600E3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888451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11AA283A-FE7E-49D8-B3D2-52FDE0F70BE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1310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550AADC1-F0F1-4D18-A690-F956F90A09E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32836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คลิกเพื่อแก้ไขสไตล์ชื่อเรื่องต้นแบบ</a:t>
            </a:r>
          </a:p>
        </p:txBody>
      </p:sp>
      <p:sp>
        <p:nvSpPr>
          <p:cNvPr id="2051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6E2E9B-C776-4A59-98E1-912CB981F876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14703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3863752" y="384645"/>
            <a:ext cx="1700497" cy="146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249" y="397274"/>
            <a:ext cx="3490546" cy="144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7893"/>
            <a:ext cx="10363200" cy="184899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ระเบียบวาระ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 3.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การเบิกจ่าย 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Virtual Account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กรณี 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OP Refer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ภายในจังหวัด </a:t>
            </a:r>
            <a:r>
              <a:rPr lang="th-TH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ไตรมาส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 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1-2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/256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2743200" y="4723327"/>
            <a:ext cx="8534400" cy="123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th-TH" sz="20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การประชุมคณะกรรมการบริหารจัดการและพัฒนาประสิทธิภาพการเงินการคลัง เขตสุขภาพที่ 8 </a:t>
            </a:r>
          </a:p>
          <a:p>
            <a:pPr algn="r"/>
            <a:r>
              <a:rPr lang="th-TH" sz="20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ครั้งที่ 1/2562  วันที่ 5 มีนาคม 2562 เวลา  09.00 – 16.30 น.  </a:t>
            </a:r>
          </a:p>
          <a:p>
            <a:pPr algn="r"/>
            <a:r>
              <a:rPr lang="th-TH" sz="20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ณ ห้องประชุม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รวงผึ้ง </a:t>
            </a:r>
            <a:r>
              <a:rPr lang="th-TH" sz="2000" dirty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สำนักงานเขตสุขภาพที่ 8 อ.เมือง จ.</a:t>
            </a:r>
            <a:r>
              <a:rPr lang="th-TH" sz="2000" dirty="0" smtClean="0"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อุดรธานี</a:t>
            </a:r>
            <a:endParaRPr lang="th-TH" sz="2000" dirty="0">
              <a:latin typeface="TH Sarabun New" panose="020B0500040200020003" pitchFamily="34" charset="-34"/>
              <a:ea typeface="Tahoma" pitchFamily="34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4614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390660" y="867301"/>
            <a:ext cx="10972800" cy="133498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มอบ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สสจ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.ดำเนินการส่งข้อมูล เรียกเก็บค่าใช้จ่ายค่าบริการทางการแพทย์ระหว่างกัน ส่งให้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สปสช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จ่ายให้หน่วยบริการทุกเดือน และกำหนด ร้อยละการเบิกจ่าย เป็นราย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ไตรมาส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ดังนี้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≥25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≥50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≥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75%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≥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100%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ณ </a:t>
            </a:r>
            <a:r>
              <a:rPr lang="th-TH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31 สิงหาคม </a:t>
            </a:r>
            <a:r>
              <a:rPr lang="th-TH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</a:t>
            </a:r>
            <a:r>
              <a:rPr lang="en-US" sz="24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endParaRPr lang="th-TH" sz="2400" i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ที่มา ข้อสั่งการ </a:t>
            </a:r>
            <a:r>
              <a:rPr lang="th-TH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มติ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ที่ประชุม </a:t>
            </a:r>
            <a:r>
              <a:rPr lang="th-TH" sz="4000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คทง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5x5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ครั้งที่ </a:t>
            </a:r>
            <a:r>
              <a:rPr lang="en-US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6/61</a:t>
            </a:r>
            <a:r>
              <a:rPr lang="th-TH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วันที่ </a:t>
            </a:r>
            <a:r>
              <a:rPr lang="en-US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en-US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4000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พย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61</a:t>
            </a:r>
            <a:r>
              <a:rPr lang="th-TH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4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6E178-345C-494D-AF53-73AC7CDF1000}" type="slidenum">
              <a:rPr lang="th-TH" altLang="th-TH" smtClean="0"/>
              <a:pPr/>
              <a:t>2</a:t>
            </a:fld>
            <a:endParaRPr lang="th-TH" altLang="th-TH"/>
          </a:p>
        </p:txBody>
      </p:sp>
      <p:pic>
        <p:nvPicPr>
          <p:cNvPr id="11" name="Picture 20" descr="ผลการค้นหารูปภาพสำหรับ do the right th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94" y="5212831"/>
            <a:ext cx="1621085" cy="167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302" y="5483381"/>
            <a:ext cx="2935309" cy="137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611" y="5010872"/>
            <a:ext cx="3001583" cy="184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975" y="2203760"/>
            <a:ext cx="12207488" cy="290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45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6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เสนอคณะทำงานฯ เพื่อ</a:t>
            </a:r>
            <a:endParaRPr lang="th-TH" sz="36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14560D-BE21-49FC-BCF0-1DAFF2FA80C9}" type="slidenum">
              <a:rPr lang="en-US" altLang="th-TH" smtClean="0"/>
              <a:pPr/>
              <a:t>3</a:t>
            </a:fld>
            <a:endParaRPr lang="th-TH" altLang="th-TH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"/>
          </p:nvPr>
        </p:nvSpPr>
        <p:spPr>
          <a:xfrm>
            <a:off x="609600" y="1227909"/>
            <a:ext cx="10972800" cy="5054583"/>
          </a:xfrm>
        </p:spPr>
        <p:txBody>
          <a:bodyPr/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รับทราบความก้าวหน้าการจัดสรรเงิน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Virtual Account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สำหรับการส่งต่อภายใน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จังหวัด </a:t>
            </a:r>
            <a:r>
              <a:rPr lang="th-TH" sz="36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ไตรมาส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1-2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ณ วันที่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มีนาคม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2562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ขอให้ </a:t>
            </a:r>
            <a:r>
              <a:rPr lang="th-TH" sz="36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สสจ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.เร่งรัดดำเนินการจัดสรรเงิน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Virtual Account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ตามเป้าหมาย</a:t>
            </a:r>
          </a:p>
          <a:p>
            <a:pPr marL="0" indent="0">
              <a:buNone/>
            </a:pPr>
            <a:endParaRPr lang="en-US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3134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155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Angsana New</vt:lpstr>
      <vt:lpstr>Arial</vt:lpstr>
      <vt:lpstr>Calibri</vt:lpstr>
      <vt:lpstr>Calibri Light</vt:lpstr>
      <vt:lpstr>Cordia New</vt:lpstr>
      <vt:lpstr>Tahoma</vt:lpstr>
      <vt:lpstr>TH Sarabun New</vt:lpstr>
      <vt:lpstr>Wingdings</vt:lpstr>
      <vt:lpstr>5_ธีมของ Office</vt:lpstr>
      <vt:lpstr>ระเบียบวาระที่ 3.4 รายงานการเบิกจ่าย Virtual Account  กรณี OP Refer ภายในจังหวัด ไตรมาสที่ 1-2/2562</vt:lpstr>
      <vt:lpstr>ที่มา ข้อสั่งการ มติที่ประชุม คทง.5x5 ครั้งที่ 6/61 วันที่ 7 พย.61 </vt:lpstr>
      <vt:lpstr>เสนอคณะทำงานฯ เพื่อ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ระเบียบวาระที่ 4.1 สรุปผลงานการบริหารกองทุน IP ปี 2560  และสรุปผลงานการให้บริการผู้ป่วยใน</dc:title>
  <dc:creator>Sineenus Santirukpong</dc:creator>
  <cp:lastModifiedBy>ผู้ใช้ Windows</cp:lastModifiedBy>
  <cp:revision>74</cp:revision>
  <dcterms:created xsi:type="dcterms:W3CDTF">2018-01-04T03:02:18Z</dcterms:created>
  <dcterms:modified xsi:type="dcterms:W3CDTF">2019-03-04T09:10:16Z</dcterms:modified>
</cp:coreProperties>
</file>